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4" r:id="rId10"/>
    <p:sldId id="268" r:id="rId11"/>
    <p:sldId id="266" r:id="rId12"/>
    <p:sldId id="267" r:id="rId13"/>
    <p:sldId id="269" r:id="rId14"/>
    <p:sldId id="265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82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7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2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04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44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0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53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22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9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9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6C686-EF16-405F-9B26-36795E16AAA9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EA360-0A0F-4FC0-9F2A-0E3732E74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5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korrozii.com/nerazrushayushchij-kontrol-metody.html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4765" y="2664320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6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тепловой контроль.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сследования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тепловизора.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принцип работы тепловизора.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8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7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тепловой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Тепловой неразрушающий контроль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современный и высокоэффективный метод, который строиться на принципах изменения инфракрасных лучей в видимый диапазон и основывается на зависимости скорости химических реакций от температуры. Так как необходимо строго наблюдать за исследуемым объектом, метод теплового неразрушающего контроля поможет выявить наличие различных внутренних и внешних дефектов своевременно.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Тепловой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 относится к одному из способов неразрушающего контроля, работающего по принципу фиксации, преобразования лучей инфракрасного света в видимое изображение. Тепловой неразрушающий контроль (ТНК) используется во всех сферах промышленного производства, где благодаря разнородности теплового поля обеспечивается проверка технических параметров проверяемых объектов.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главному преимуществу ТК относится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оперативность, точность, универсальность, высокая производительность и способность осуществлять дистанционное наблюдение.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Преимущества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теплового метода неразрушающего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контроля.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Тепловой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неразрушающий контроль имеет достаточно много преимуществ, именно поэтому его справедливо считают одним из самых эффективных и быстроразвивающихся методов, который позволяет оценить технические условия объектов в сфере промышленности, теплоэнергетики, а также строительства. Перечислим основные достоинства данного метода: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эффективность;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сочетания с другими методами неразрушающего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подробных сведений об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объекте;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контроля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наблюдения;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аварийности устройств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981" y="0"/>
            <a:ext cx="1201501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Тепловой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неразрушающий контроль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 неразрушающий контроль, основанный на регистрации температурных полей объекта контроля.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Термография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(тепловидение)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получения информации об объекте путем бесконтактной регистрации всех видов излучения объекта в инфракрасном диапазоне спектра.</a:t>
            </a:r>
            <a:endParaRPr lang="ru-RU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Тепловизор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прибор, регистрирующий излучение объекта в инфракрасном диапазоне и преобразующий тепловое изображение в видимое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Термограмма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инфракрасное изображение температурного поля объекта контроля.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локальное отклонение распределения теплового излучения объекта от нормы.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Термопрофилограмма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график распределения температуры вдоль заданной линии на поверхности объекта контроля.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контраст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теплового контроля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величина, равная отношению разницы между наибольшим и наименьшим значениями температур объекта контроля к наибольшему из значений.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разность температур между внутренним и наружным воздухом.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Тепловые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 с помощью пирометров и тепловизоров позволяют своевременно выявить как некачественную работу подрядных организаций по строительству и ремонту, так и предаварийные ситуации, возникающие в процессе эксплуатации жилых и производственных зданий, различного тепло- и электрооборудования.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– это дефекты ограждающих конструкций, утечки тепла, места конденсации влаги и др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3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Исследования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тепловизора.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Сфера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тепловизора широка. В статье мы остановимся лишь на теме профессионального тепловизионного обследования домов, квартир зданий и сооружений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Тепловизионная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этих объектов позволяет осуществлять:</a:t>
            </a:r>
          </a:p>
          <a:p>
            <a:pPr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строительства — выявление трещин в стенах, нарушений герметичности швов, недостатки установки окон и дверей и т.п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утечек, например, хладагентов в системах кондиционирования, горячей или холодной воды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трубах;</a:t>
            </a:r>
          </a:p>
          <a:p>
            <a:pPr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потенциальных аварий, например, поиск повреждений и «слабых мест» электропроводки, системы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отопления;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роверка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утепления, паро-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гидроизоляции;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скрытой электропроводки и труб в стенах при ремонте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достоинством и главным направлением тепловизионного обследования является возможность буквально увидеть места, через которые здание теряет тепло.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«мостики холода», повреждения элементов утепления, проблемы конструкции и строительства, вызывающие охлаждение сооружения. В результате собственник или арендатор помещения может исправить ситуацию либо потребовать компенсации или устранения недостатков от подрядчика.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будет крайне полезно потенциальным покупателям объектов — оно поможет определить качество постройки и оценить предстоящие затраты на ремонт и отопление помещения.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Тепловизионное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нередко проводят перед вводом зданий в эксплуатацию: иногда его включают в перечень процедур, необходимых для получения энергопаспорта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энергопаспорта эксплуатацию сооружения 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разрешат.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0"/>
            <a:ext cx="12074013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следующие виды теплового контроля:</a:t>
            </a:r>
          </a:p>
          <a:p>
            <a:pPr marL="285750" lvl="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теплопроводности;</a:t>
            </a:r>
          </a:p>
          <a:p>
            <a:pPr marL="285750" lvl="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тепловизионная проверка;</a:t>
            </a:r>
          </a:p>
          <a:p>
            <a:pPr marL="285750" lvl="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температурное наблюдение;</a:t>
            </a:r>
          </a:p>
          <a:p>
            <a:pPr marL="285750" lvl="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потоков тепла.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обследования тепловизором.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Обычно продолжительность присутствия специалиста на объекте — один–три часа, для больших зданий или маленьких помещений время может быть больше или меньше. Как правило, объект обследуют внутри и снаружи. Сокращенная процедура возможна, если необходимо обнаружить конкретную проблему, например, течь в трубопроводе или короткое замыкание.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Начинается обследование с оценки одного из важнейших показателей — погодных условий. Чем выше разница температур внутри и снаружи помещения, тем больше точность исследования. 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достаточно </a:t>
            </a:r>
            <a:r>
              <a:rPr lang="ru-RU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перепада в 10–15 градусов по Цельсию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 время процедуры </a:t>
            </a:r>
            <a:r>
              <a:rPr lang="ru-RU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за 12 часов 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нее сооружение не должно находиться под воздействием прямых и отраженных солнечных лучей</a:t>
            </a:r>
            <a:r>
              <a:rPr lang="ru-RU" b="1" i="1" u="none" strike="noStrike" baseline="300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правила и рекомендации по проведению тепловизионного обследования можно узнать, например, в ГОСТ Р 54852-2011 «Здания и сооружения. Метод тепловизионного контроля качества теплоизоляции ограждающих конструкций».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процедура обработкой полученных теплограмм (то есть изображений с экрана тепловизора) и составлением отчета. Этот этап обычно занимает один–три рабочих дня, но в некоторых компаниях сроки могут быть больше.</a:t>
            </a:r>
            <a:endParaRPr lang="ru-RU" b="1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2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1" y="0"/>
            <a:ext cx="11929403" cy="697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виде выдается заключение тепловизионного обследования</a:t>
            </a:r>
          </a:p>
          <a:p>
            <a:pPr algn="just" fontAlgn="t"/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проведенной процедуры специалист готовит отчет. Официальная форма такого заключения, рекомендуемая в ГОСТ Р 54852-2011, должна содержать в себе: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исследуемом объекте;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на методики и стандарты, использованные в ходе процедуры;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проведения обследования, в частности, погодные условия;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дату и время исследования;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используемом оборудовании;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термограммы;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обнаруженных дефектов;</a:t>
            </a:r>
          </a:p>
          <a:p>
            <a:pPr marL="285750" indent="-285750" algn="just" fontAlgn="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 специалиста и дату составления отчета.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Такая форма отчета потребуется в суде, для предъявления претензий подрядчику и т.д. Для личных нужд достаточно получить устное или неофициальное заключение специалиста. В некоторых компаниях дополнительно к отчету предлагают рекомендации по устранению обнаруженных проблем.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контроль классифицируется по способам на: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активный;</a:t>
            </a:r>
          </a:p>
          <a:p>
            <a:pPr algn="just"/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пассивный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и пассивного способа дефектоскопии зависит от внешнего энергетического источника (наличия его или отсутствия):</a:t>
            </a:r>
          </a:p>
          <a:p>
            <a:pPr marL="285750" lvl="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неразрушающий контроль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 требует наружного источника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тепла;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тепловой контроль осуществляется при нагреве предмета наружными источниками тепла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метод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используется для оценки теплофизических свойств, для выявления параметров пористости и т.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Нестационарный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применяется для контроля теплофизических свойств, для оценки нагрева или охлаждения объектов, для выявления дефектов в различных материалах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lfaplus25.ru/upload/images/%D1%80%D0%B8%D1%81.2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2" y="548640"/>
            <a:ext cx="5528603" cy="3111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8812" y="3758700"/>
            <a:ext cx="5528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Тепловидение можно использовать для поиска потерь тепла в зданиях вокруг таких участков, как окна, карнизы или в стенах с плохой теплоизоляцией.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alfaplus25.ru/upload/images/%D1%80%D0%B8%D1%81.1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6916" r="4659" b="2482"/>
          <a:stretch/>
        </p:blipFill>
        <p:spPr bwMode="auto">
          <a:xfrm>
            <a:off x="6077243" y="548640"/>
            <a:ext cx="5627077" cy="3111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842781" y="37587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Обследование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кровель  для поиска влаги не повреждают кровли  и легко выполняются с помощью тепловизора.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649" y="4959029"/>
            <a:ext cx="12023188" cy="181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Схемы контроля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реализации тепловых методов контроля, вне зависимости от разновидности последних, могут использоваться различные схемы, в том числе: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односторонние активная и пассивная;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двусторонняя активная и пассивная;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синхронная, несинхронная, комбинированная активные схемы.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33087" y="74212"/>
            <a:ext cx="501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Устройство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принцип работы тепловизора.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7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1"/>
            <a:ext cx="12051323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Пассивный</a:t>
            </a:r>
            <a:endParaRPr lang="ru-RU" sz="17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Данный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подразумевает, что создание поля в контролируемом оборудовании или здании осуществляется при его изготовлении или эксплуатации.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Пассивный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получил наибольшее распространение, обеспечивая, практически, тепловой неразрушающий контроль во всех промышленных отраслях. Основным достоинством является обеспечение исследования объектов во время эксплуатации при отсутствии осуществления дополнительных операций, требующих нагрев предмета.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типичных предметов пассивного теплового неразрушающего контроля можно назвать строительные конструкции, работающую электроаппаратуру, контакты, эксплуатируемые под напряжением и прочие промышленные объекты.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Наиболее </a:t>
            </a:r>
            <a:r>
              <a:rPr lang="ru-RU" sz="17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 пассивный тепловой контроль осуществляется тепловизорами, пирометрами, инфракрасными термометрами, измерителями потоков тепла и логгерами.</a:t>
            </a:r>
            <a:endParaRPr lang="ru-RU" sz="17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Пассивный контроль тепловизором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0" y="3605170"/>
            <a:ext cx="1695341" cy="2468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40677" y="6203853"/>
            <a:ext cx="4557932" cy="520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Тепловизоры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измерительные и наблюдательные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Тепловизор в форме видеокамеры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80" y="3612205"/>
            <a:ext cx="2086817" cy="24618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698609" y="3585598"/>
            <a:ext cx="724497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Тепловизор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прибором, обеспечивающим тепловой контроль температуры проверяемой поверхности.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Температурный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отображается на экране прибора в виде цветовой картинки, в которой каждый цвет спектра соответствует определённой температуре.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тепловизора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на регистрации и анализе температур поверхности объектов. У каждого из материалов своя отражающая и поглощающая инфракрасное излучение способность. Неравномерность нагрева одной и той же поверхности позволяет формировать картину распределения температуры на ней, ассоциируя цвет на дисплее с температурой.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температурное разрешение составляет величину 0,05-0,1 градуса.</a:t>
            </a:r>
          </a:p>
        </p:txBody>
      </p:sp>
    </p:spTree>
    <p:extLst>
      <p:ext uri="{BB962C8B-B14F-4D97-AF65-F5344CB8AC3E}">
        <p14:creationId xmlns:p14="http://schemas.microsoft.com/office/powerpoint/2010/main" val="31641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yarllo.ru/wp-content/uploads/8/1/0/810e403d0b6f992e2e2667b182020f4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2" y="113493"/>
            <a:ext cx="11717557" cy="674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6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yarllo.ru/wp-content/uploads/f/f/5/ff5ee9b1beb10987ca8838bb79198fc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57" y="106362"/>
            <a:ext cx="8658225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spycams.ru/userfiles/image/stat/anstat/%231/cctv-shop_by_teplovizor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180" y="3697289"/>
            <a:ext cx="5130793" cy="295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fsd.multiurok.ru/html/2019/01/21/s_5c4595d7e91b1/img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697288"/>
            <a:ext cx="6096000" cy="305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19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f.ppt-online.org/files1/slide/w/weoQibO3hq4tplErT629MR5KmyFV0uSDJAZxXCIsg/slide-3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" y="166468"/>
            <a:ext cx="9973994" cy="657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2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yarllo.ru/wp-content/uploads/2/4/8/24837b93f9c4a314c08563580365cdb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89" y="133960"/>
            <a:ext cx="11042309" cy="64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24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боры бесконтактного измерения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79" y="149191"/>
            <a:ext cx="2409874" cy="1921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67286" y="2154686"/>
            <a:ext cx="2222696" cy="351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Пирометр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9471" y="149191"/>
            <a:ext cx="939252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Пирометры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представляют собой инфракрасные термометры, обеспечивающие бесконтактное измерение температуры предметов.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Принцип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прибора, построен на замере мощности излучения тепла в инфракрасном и видимом свете.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Тепловой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неразрушающий контроль пирометрами используются, где невозможно применение контактных термометров. 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Контактные термометры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79" y="2911339"/>
            <a:ext cx="2409874" cy="1899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3557" y="4894211"/>
            <a:ext cx="2222696" cy="351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Логгеры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99471" y="2475914"/>
            <a:ext cx="909241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Логгеры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 предназначены для измерения влажности,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Устанавливаются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долгосрочном измерении и выглядят в виде компактного устройства с дисплеем, вмонтированном в водонепроницаемый корпус, с наличием карты памяти и способностью программирования времени работы.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Современные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 обладают возможностью подсоединения нескольких зондов, проводя тепловой неразрушающий контроль одновременно в нескольких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зданиях.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Данные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логгеров подвергаются анализу с использованием специального ПО и являются основой для формирования отчетов в виде графика или таблицы.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68283" y="2995073"/>
            <a:ext cx="5064369" cy="351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2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792</Words>
  <Application>Microsoft Office PowerPoint</Application>
  <PresentationFormat>Широкоэкранный</PresentationFormat>
  <Paragraphs>94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2022-12-04T09:50:46Z</dcterms:created>
  <dcterms:modified xsi:type="dcterms:W3CDTF">2022-12-04T10:56:09Z</dcterms:modified>
</cp:coreProperties>
</file>